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6" r:id="rId2"/>
    <p:sldId id="265" r:id="rId3"/>
    <p:sldId id="262" r:id="rId4"/>
  </p:sldIdLst>
  <p:sldSz cx="9144000" cy="15544800"/>
  <p:notesSz cx="6888163" cy="100203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036"/>
    <a:srgbClr val="B7E59F"/>
    <a:srgbClr val="B9E0D8"/>
    <a:srgbClr val="FED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9"/>
    <p:restoredTop sz="94311" autoAdjust="0"/>
  </p:normalViewPr>
  <p:slideViewPr>
    <p:cSldViewPr snapToGrid="0">
      <p:cViewPr>
        <p:scale>
          <a:sx n="90" d="100"/>
          <a:sy n="90" d="100"/>
        </p:scale>
        <p:origin x="768" y="-1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r">
              <a:defRPr sz="1300"/>
            </a:lvl1pPr>
          </a:lstStyle>
          <a:p>
            <a:fld id="{390ACF53-C501-4BBA-9F2A-245D8BFFDE99}" type="datetimeFigureOut">
              <a:rPr lang="zh-CN" altLang="en-US" smtClean="0"/>
              <a:t>2025/3/7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1100" y="1252538"/>
            <a:ext cx="19875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4" rIns="96606" bIns="4830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06" tIns="48304" rIns="96606" bIns="48304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r">
              <a:defRPr sz="1300"/>
            </a:lvl1pPr>
          </a:lstStyle>
          <a:p>
            <a:fld id="{BD86F97C-DD4B-46A6-A860-DDD79FD1B6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4023"/>
            <a:ext cx="7772400" cy="5411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164619"/>
            <a:ext cx="6858000" cy="3753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27617"/>
            <a:ext cx="1971675" cy="13173499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27617"/>
            <a:ext cx="5800725" cy="13173499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875409"/>
            <a:ext cx="7886700" cy="646620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402786"/>
            <a:ext cx="7886700" cy="34004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27620"/>
            <a:ext cx="7886700" cy="3004609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810636"/>
            <a:ext cx="3868340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678170"/>
            <a:ext cx="3868340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810636"/>
            <a:ext cx="3887391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678170"/>
            <a:ext cx="3887391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238167"/>
            <a:ext cx="4629150" cy="11046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238167"/>
            <a:ext cx="4629150" cy="1104688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7620"/>
            <a:ext cx="788670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138083"/>
            <a:ext cx="788670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3DE5-E1CF-1E46-BAC7-7DBB921AD267}" type="datetimeFigureOut">
              <a:rPr kumimoji="1" lang="zh-CN" altLang="en-US" smtClean="0"/>
              <a:t>2025/3/7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4407730"/>
            <a:ext cx="30861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80951" y="103299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700" spc="487" dirty="0">
                <a:solidFill>
                  <a:schemeClr val="bg1"/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WEEKLY 3.10-3.14 </a:t>
            </a:r>
            <a:endParaRPr kumimoji="1" lang="zh-CN" altLang="en-US" sz="1700" spc="487" dirty="0">
              <a:solidFill>
                <a:schemeClr val="bg1"/>
              </a:solidFill>
              <a:latin typeface="Euclid Circular A" panose="020B0504000000000000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60149" y="379973"/>
            <a:ext cx="5761099" cy="61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420" b="1" dirty="0">
                <a:solidFill>
                  <a:schemeClr val="tx1">
                    <a:lumMod val="50000"/>
                    <a:lumOff val="50000"/>
                  </a:schemeClr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LUNCH MENU</a:t>
            </a:r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Euclid Circular A" panose="020B0504000000000000" pitchFamily="34" charset="0"/>
            </a:endParaRPr>
          </a:p>
        </p:txBody>
      </p:sp>
      <p:pic>
        <p:nvPicPr>
          <p:cNvPr id="9" name="图片 8" descr="图片包含 游戏机, 灯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20" y="495779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621487"/>
              </p:ext>
            </p:extLst>
          </p:nvPr>
        </p:nvGraphicFramePr>
        <p:xfrm>
          <a:off x="264881" y="942195"/>
          <a:ext cx="8739182" cy="7733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7808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Euclid Circular A" panose="020B0504000000000000" pitchFamily="34" charset="0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475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DAILY SOUP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White fungus and pear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银耳雪梨汤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Cream of 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Corn Soup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奶油玉米汤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Cucumber and egg soup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青瓜蛋花汤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Winter melon and dry shrimp soup 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冬瓜海米汤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Rib soup with wolfberry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枸杞排骨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汤</a:t>
                      </a:r>
                    </a:p>
                  </a:txBody>
                  <a:tcPr marL="9526" marR="9526" marT="954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113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GLOBAL CUISINE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Roast pork with sour plums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酸梅烤猪梅肉（</a:t>
                      </a:r>
                      <a:r>
                        <a:rPr lang="en-US" altLang="zh-CN" sz="1200" b="0" i="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New</a:t>
                      </a: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）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Mashed Potato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土豆泥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Sourdough Bread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酸面包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Mexican Cheese Chicken Rolls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墨西哥芝士鸡柳卷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Mushroom with Corn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玉米蘑菇丁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Steamed sweet potato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蒸红薯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米饭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Penne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with 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Bolognese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牛肉酱斜切意面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Macaroni</a:t>
                      </a:r>
                      <a:r>
                        <a:rPr lang="en-GB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with Cheese and Mushroom Sauce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大弯通面配奶油青口贝蘑菇汁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Mashed pumpkin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南瓜泥</a:t>
                      </a: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Fish fillet with Italian tomatoes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意大利番茄烧鱼柳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Grilled Pepper, Onion &amp; Eggplant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烤茄子彩椒洋葱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Steamed corn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蒸玉米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Tortilla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面饼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Moroccan stewed lamb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摩洛哥炖羊肉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Buttered seasonal vegetable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黄油时蔬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Mashed purple sweet potato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紫薯泥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Seaweed Rice</a:t>
                      </a:r>
                      <a:b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海苔饭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0690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ASIAN INFUSION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Chicken With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Three Cups Of Sauce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三杯鸡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Chinese Kale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炒芥兰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  <a:defRPr sz="1700">
                          <a:solidFill>
                            <a:srgbClr val="FFF2CC"/>
                          </a:solidFill>
                          <a:latin typeface="Sansa Pro SemiBold"/>
                          <a:ea typeface="Sansa Pro SemiBold"/>
                          <a:cs typeface="Sansa Pro SemiBold"/>
                          <a:sym typeface="Sansa Pro SemiBold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Sansa Pro SemiBold"/>
                        </a:rPr>
                        <a:t>Fried vermicelli with cabbage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  <a:defRPr sz="1700">
                          <a:solidFill>
                            <a:srgbClr val="FFF2CC"/>
                          </a:solidFill>
                          <a:latin typeface="Sansa Pro SemiBold"/>
                          <a:ea typeface="Sansa Pro SemiBold"/>
                          <a:cs typeface="Sansa Pro SemiBold"/>
                          <a:sym typeface="Sansa Pro SemiBold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卷心菜炒粉条（</a:t>
                      </a:r>
                      <a:r>
                        <a:rPr lang="en-US" altLang="zh-CN" sz="1200" b="0" i="0" kern="120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Pickled duck slices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酱香鸭块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tomato and egg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番茄炒鸡蛋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Stir-fried shredded lettuce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炝炒莴笋丝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Red bean Rice 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红豆饭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Chongqing spicy chicken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重庆辣子鸡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broccoli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清炒西兰花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Home-style tofu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家常豆腐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Grilled Pork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焦溜丸子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mushrooms with rape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香菇油菜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Braised gluten with cabbage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白菜烧面筋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Sauteed moo Shu pork in vinegar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醋溜木须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flowering cabbage with black fungus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木耳炒菜心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sliced potatoes with green pepper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青椒土豆片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829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NOODLE HOUSE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Cantonese braised beef brisket with rice noodles 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广式诸侯牛腩河粉  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Bok-choy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配：上海青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pork with green pepper and mushroom noodles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青椒肉丝香菇面（</a:t>
                      </a:r>
                      <a:r>
                        <a:rPr lang="en-US" altLang="zh-CN" sz="1200" b="0" i="0" kern="1200" baseline="0" noProof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New</a:t>
                      </a:r>
                      <a:r>
                        <a:rPr lang="zh-CN" altLang="en-US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）</a:t>
                      </a: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meat mixed with noodles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过油肉拌面</a:t>
                      </a:r>
                      <a:endParaRPr lang="en-US" altLang="zh-CN" sz="12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noProof="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Udon</a:t>
                      </a:r>
                      <a:r>
                        <a:rPr lang="en-US" altLang="zh-CN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noodles in chicken soup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鸡汤乌冬面（</a:t>
                      </a:r>
                      <a:r>
                        <a:rPr lang="en-US" altLang="zh-CN" sz="1200" b="0" i="0" u="none" strike="noStrike" kern="1200" baseline="0" noProof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New</a:t>
                      </a:r>
                      <a:r>
                        <a:rPr lang="zh-CN" altLang="en-US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）</a:t>
                      </a:r>
                      <a:endParaRPr lang="zh-CN" altLang="en-US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Hot Spicy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麻辣烫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Sliced chicken, corn segments, lettuce,</a:t>
                      </a: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 </a:t>
                      </a: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broad noodles,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Hot pot noodles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）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配：鸡肉片、玉米、油麦菜、宽粉、火锅面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26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HEALTHY BEVERAGE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Pineapple preserved plum sour sweet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菠萝话梅酸甜水</a:t>
                      </a:r>
                      <a:b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Mulberry Rose Health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桑葚玫瑰健康水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Green peppermint lemonade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青提薄荷柠檬水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Cucumber Pineapple Peppermint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黄瓜菠萝薄荷水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Osmanthus Coconut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桂花椰子水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084685"/>
              </p:ext>
            </p:extLst>
          </p:nvPr>
        </p:nvGraphicFramePr>
        <p:xfrm>
          <a:off x="2223444" y="8888258"/>
          <a:ext cx="6780619" cy="9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087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713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84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1032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图片 2" descr="徽标, 公司名称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701" y="8902546"/>
            <a:ext cx="1637412" cy="1005906"/>
          </a:xfrm>
          <a:prstGeom prst="rect">
            <a:avLst/>
          </a:prstGeom>
        </p:spPr>
      </p:pic>
      <p:graphicFrame>
        <p:nvGraphicFramePr>
          <p:cNvPr id="23" name="表格 16"/>
          <p:cNvGraphicFramePr>
            <a:graphicFrameLocks noGrp="1"/>
          </p:cNvGraphicFramePr>
          <p:nvPr/>
        </p:nvGraphicFramePr>
        <p:xfrm>
          <a:off x="2081525" y="14437364"/>
          <a:ext cx="6895963" cy="84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3682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9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431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15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377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135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18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5" name="图片 10" descr="徽标, 公司名称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756" y="14437363"/>
            <a:ext cx="1620568" cy="847817"/>
          </a:xfrm>
          <a:prstGeom prst="rect">
            <a:avLst/>
          </a:prstGeom>
        </p:spPr>
      </p:pic>
      <p:sp>
        <p:nvSpPr>
          <p:cNvPr id="28" name="文本框 6"/>
          <p:cNvSpPr txBox="1"/>
          <p:nvPr/>
        </p:nvSpPr>
        <p:spPr>
          <a:xfrm>
            <a:off x="1831113" y="9905969"/>
            <a:ext cx="6556966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5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A LA CARTE</a:t>
            </a:r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29" name="图片 8" descr="图片包含 游戏机, 灯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42" y="9997004"/>
            <a:ext cx="1421795" cy="1005906"/>
          </a:xfrm>
          <a:prstGeom prst="rect">
            <a:avLst/>
          </a:prstGeom>
        </p:spPr>
      </p:pic>
      <p:graphicFrame>
        <p:nvGraphicFramePr>
          <p:cNvPr id="3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75566"/>
              </p:ext>
            </p:extLst>
          </p:nvPr>
        </p:nvGraphicFramePr>
        <p:xfrm>
          <a:off x="238308" y="10430074"/>
          <a:ext cx="8739180" cy="380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2625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26">
                <a:tc rowSpan="2"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A LA CARTE 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Bacon, ham and cheese bagel</a:t>
                      </a:r>
                    </a:p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培根火腿奶酪贝果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¥15.00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个）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Beef steak with black pepper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黑椒汁牛排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¥25.00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块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100g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Squid skewers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鱿鱼串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串）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Pan-fried dumplings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煎饺（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6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个）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Indian style cauliflower</a:t>
                      </a: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印度菜花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Onions</a:t>
                      </a: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炸洋葱丝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Egg and cheese pork fillet burger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鸡蛋奶酪猪柳堡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¥14.00 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Baked prawns, American style</a:t>
                      </a:r>
                      <a:b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美式焗大虾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只）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Taiwan rice balls with minced meat and vegetables 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台湾肉松蔬菜芝士饭团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Roast pork in mustard sauce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芥末酱烤猪梅肉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Scrambled eggs with jasmine flowers</a:t>
                      </a: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茉莉花炒笨鸡蛋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Diced lotus root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脆藕丁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Hotdog</a:t>
                      </a:r>
                      <a:b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美式热狗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¥12.00 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Pan-fried fan bones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香煎扇子骨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¥20.00 </a:t>
                      </a:r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根）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1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86868" marR="86868" marT="43434" marB="4343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style egg &amp; tofu</a:t>
                      </a: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韩式鸡蛋豆腐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3765" rtl="0" eaLnBrk="1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oyster mushrooms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炒平菇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Crispy chicken fillet</a:t>
                      </a:r>
                    </a:p>
                    <a:p>
                      <a:pPr algn="ctr" rtl="0" fontAlgn="ctr"/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香酥鸡柳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broccoli</a:t>
                      </a:r>
                      <a:b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清炒西兰花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Fried potato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炸薯角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¥12.00 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Fried rice with shrimps and vegetables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虾仁蔬菜炒饭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¥12.00 </a:t>
                      </a:r>
                      <a:endParaRPr lang="zh-CN" altLang="en-US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5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5571" y="1788781"/>
            <a:ext cx="212354" cy="212354"/>
          </a:xfrm>
          <a:prstGeom prst="rect">
            <a:avLst/>
          </a:prstGeom>
        </p:spPr>
      </p:pic>
      <p:pic>
        <p:nvPicPr>
          <p:cNvPr id="8" name="Pictur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00306" y="2311082"/>
            <a:ext cx="213360" cy="213360"/>
          </a:xfrm>
          <a:prstGeom prst="rect">
            <a:avLst/>
          </a:prstGeom>
        </p:spPr>
      </p:pic>
      <p:pic>
        <p:nvPicPr>
          <p:cNvPr id="65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9440" y="2078024"/>
            <a:ext cx="241935" cy="241935"/>
          </a:xfrm>
          <a:prstGeom prst="rect">
            <a:avLst/>
          </a:prstGeom>
        </p:spPr>
      </p:pic>
      <p:pic>
        <p:nvPicPr>
          <p:cNvPr id="61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1412" y="2558586"/>
            <a:ext cx="273050" cy="273050"/>
          </a:xfrm>
          <a:prstGeom prst="rect">
            <a:avLst/>
          </a:prstGeom>
        </p:spPr>
      </p:pic>
      <p:pic>
        <p:nvPicPr>
          <p:cNvPr id="21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8626" y="4266260"/>
            <a:ext cx="213360" cy="213360"/>
          </a:xfrm>
          <a:prstGeom prst="rect">
            <a:avLst/>
          </a:prstGeom>
        </p:spPr>
      </p:pic>
      <p:pic>
        <p:nvPicPr>
          <p:cNvPr id="67" name="Pictur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1859" y="4503138"/>
            <a:ext cx="230247" cy="230247"/>
          </a:xfrm>
          <a:prstGeom prst="rect">
            <a:avLst/>
          </a:prstGeom>
        </p:spPr>
      </p:pic>
      <p:pic>
        <p:nvPicPr>
          <p:cNvPr id="34" name="Pictur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9760" y="4575390"/>
            <a:ext cx="206375" cy="206375"/>
          </a:xfrm>
          <a:prstGeom prst="rect">
            <a:avLst/>
          </a:prstGeom>
        </p:spPr>
      </p:pic>
      <p:pic>
        <p:nvPicPr>
          <p:cNvPr id="50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755002" y="11091853"/>
            <a:ext cx="213360" cy="213360"/>
          </a:xfrm>
          <a:prstGeom prst="rect">
            <a:avLst/>
          </a:prstGeom>
        </p:spPr>
      </p:pic>
      <p:pic>
        <p:nvPicPr>
          <p:cNvPr id="62" name="Picture 5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6100" y="11712767"/>
            <a:ext cx="220345" cy="220345"/>
          </a:xfrm>
          <a:prstGeom prst="rect">
            <a:avLst/>
          </a:prstGeom>
        </p:spPr>
      </p:pic>
      <p:pic>
        <p:nvPicPr>
          <p:cNvPr id="64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3074271" y="12247525"/>
            <a:ext cx="213360" cy="213360"/>
          </a:xfrm>
          <a:prstGeom prst="rect">
            <a:avLst/>
          </a:prstGeom>
        </p:spPr>
      </p:pic>
      <p:pic>
        <p:nvPicPr>
          <p:cNvPr id="66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4538284" y="11402076"/>
            <a:ext cx="213360" cy="213360"/>
          </a:xfrm>
          <a:prstGeom prst="rect">
            <a:avLst/>
          </a:prstGeom>
        </p:spPr>
      </p:pic>
      <p:pic>
        <p:nvPicPr>
          <p:cNvPr id="76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785" y="12029900"/>
            <a:ext cx="202565" cy="202565"/>
          </a:xfrm>
          <a:prstGeom prst="rect">
            <a:avLst/>
          </a:prstGeom>
        </p:spPr>
      </p:pic>
      <p:pic>
        <p:nvPicPr>
          <p:cNvPr id="69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6024379" y="12581855"/>
            <a:ext cx="213360" cy="213360"/>
          </a:xfrm>
          <a:prstGeom prst="rect">
            <a:avLst/>
          </a:prstGeom>
        </p:spPr>
      </p:pic>
      <p:pic>
        <p:nvPicPr>
          <p:cNvPr id="70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7510281" y="11257528"/>
            <a:ext cx="221933" cy="221933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11F4877B-0924-38D1-E213-CD9E77291A2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6208" y="2386414"/>
            <a:ext cx="205105" cy="205105"/>
          </a:xfrm>
          <a:prstGeom prst="rect">
            <a:avLst/>
          </a:prstGeom>
        </p:spPr>
      </p:pic>
      <p:pic>
        <p:nvPicPr>
          <p:cNvPr id="12" name="Picture 56">
            <a:extLst>
              <a:ext uri="{FF2B5EF4-FFF2-40B4-BE49-F238E27FC236}">
                <a16:creationId xmlns:a16="http://schemas.microsoft.com/office/drawing/2014/main" id="{89CC9E20-3BB9-73B8-9595-1EC53AB9B86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7518006" y="11839273"/>
            <a:ext cx="221933" cy="221933"/>
          </a:xfrm>
          <a:prstGeom prst="rect">
            <a:avLst/>
          </a:prstGeom>
        </p:spPr>
      </p:pic>
      <p:pic>
        <p:nvPicPr>
          <p:cNvPr id="16" name="Picture 47">
            <a:extLst>
              <a:ext uri="{FF2B5EF4-FFF2-40B4-BE49-F238E27FC236}">
                <a16:creationId xmlns:a16="http://schemas.microsoft.com/office/drawing/2014/main" id="{019EFB92-E826-9CE4-440A-CEB7FB01FC2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28435" y="3237009"/>
            <a:ext cx="241935" cy="241935"/>
          </a:xfrm>
          <a:prstGeom prst="rect">
            <a:avLst/>
          </a:prstGeom>
        </p:spPr>
      </p:pic>
      <p:pic>
        <p:nvPicPr>
          <p:cNvPr id="18" name="Picture 53">
            <a:extLst>
              <a:ext uri="{FF2B5EF4-FFF2-40B4-BE49-F238E27FC236}">
                <a16:creationId xmlns:a16="http://schemas.microsoft.com/office/drawing/2014/main" id="{50C0B669-D90B-AF51-C74B-6CA7CFB3E73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2746" y="11880304"/>
            <a:ext cx="218440" cy="218440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F4859AA8-C1ED-4471-A91D-E1CD2893B3C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00306" y="6800198"/>
            <a:ext cx="218440" cy="218440"/>
          </a:xfrm>
          <a:prstGeom prst="rect">
            <a:avLst/>
          </a:prstGeom>
        </p:spPr>
      </p:pic>
      <p:pic>
        <p:nvPicPr>
          <p:cNvPr id="2" name="Picture 54">
            <a:extLst>
              <a:ext uri="{FF2B5EF4-FFF2-40B4-BE49-F238E27FC236}">
                <a16:creationId xmlns:a16="http://schemas.microsoft.com/office/drawing/2014/main" id="{22E6994C-401E-D593-2D59-121F4AEDA41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9377" y="4420195"/>
            <a:ext cx="241936" cy="241936"/>
          </a:xfrm>
          <a:prstGeom prst="rect">
            <a:avLst/>
          </a:prstGeom>
        </p:spPr>
      </p:pic>
      <p:pic>
        <p:nvPicPr>
          <p:cNvPr id="13" name="Picture 55">
            <a:extLst>
              <a:ext uri="{FF2B5EF4-FFF2-40B4-BE49-F238E27FC236}">
                <a16:creationId xmlns:a16="http://schemas.microsoft.com/office/drawing/2014/main" id="{C5ADD859-EA96-137D-3C38-0EB119228EB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4772" y="2247030"/>
            <a:ext cx="241936" cy="241936"/>
          </a:xfrm>
          <a:prstGeom prst="rect">
            <a:avLst/>
          </a:prstGeom>
        </p:spPr>
      </p:pic>
      <p:pic>
        <p:nvPicPr>
          <p:cNvPr id="33" name="Picture 52">
            <a:extLst>
              <a:ext uri="{FF2B5EF4-FFF2-40B4-BE49-F238E27FC236}">
                <a16:creationId xmlns:a16="http://schemas.microsoft.com/office/drawing/2014/main" id="{259714EA-2486-6AA2-FB51-43BAE085065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7324" y="11917533"/>
            <a:ext cx="241935" cy="241935"/>
          </a:xfrm>
          <a:prstGeom prst="rect">
            <a:avLst/>
          </a:prstGeom>
        </p:spPr>
      </p:pic>
      <p:pic>
        <p:nvPicPr>
          <p:cNvPr id="17" name="Picture 56">
            <a:extLst>
              <a:ext uri="{FF2B5EF4-FFF2-40B4-BE49-F238E27FC236}">
                <a16:creationId xmlns:a16="http://schemas.microsoft.com/office/drawing/2014/main" id="{A20FB08A-CB54-8EF9-0B80-45D493811B1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91190" y="1788781"/>
            <a:ext cx="197147" cy="197147"/>
          </a:xfrm>
          <a:prstGeom prst="rect">
            <a:avLst/>
          </a:prstGeom>
        </p:spPr>
      </p:pic>
      <p:pic>
        <p:nvPicPr>
          <p:cNvPr id="24" name="Picture 52">
            <a:extLst>
              <a:ext uri="{FF2B5EF4-FFF2-40B4-BE49-F238E27FC236}">
                <a16:creationId xmlns:a16="http://schemas.microsoft.com/office/drawing/2014/main" id="{3D4A25D7-B150-F23A-8131-CA5F14B904C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3166" y="7045545"/>
            <a:ext cx="241935" cy="241935"/>
          </a:xfrm>
          <a:prstGeom prst="rect">
            <a:avLst/>
          </a:prstGeom>
        </p:spPr>
      </p:pic>
      <p:pic>
        <p:nvPicPr>
          <p:cNvPr id="36" name="Picture 56">
            <a:extLst>
              <a:ext uri="{FF2B5EF4-FFF2-40B4-BE49-F238E27FC236}">
                <a16:creationId xmlns:a16="http://schemas.microsoft.com/office/drawing/2014/main" id="{9763EDEB-2355-B3CB-5409-5EC00887B0A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4671859" y="6909418"/>
            <a:ext cx="257095" cy="257095"/>
          </a:xfrm>
          <a:prstGeom prst="rect">
            <a:avLst/>
          </a:prstGeom>
        </p:spPr>
      </p:pic>
      <p:pic>
        <p:nvPicPr>
          <p:cNvPr id="39" name="Picture 53">
            <a:extLst>
              <a:ext uri="{FF2B5EF4-FFF2-40B4-BE49-F238E27FC236}">
                <a16:creationId xmlns:a16="http://schemas.microsoft.com/office/drawing/2014/main" id="{430116DD-7F46-DA94-0E8C-30B7C8AAC1E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06295" y="13104015"/>
            <a:ext cx="218440" cy="218440"/>
          </a:xfrm>
          <a:prstGeom prst="rect">
            <a:avLst/>
          </a:prstGeom>
        </p:spPr>
      </p:pic>
      <p:pic>
        <p:nvPicPr>
          <p:cNvPr id="40" name="Picture 49">
            <a:extLst>
              <a:ext uri="{FF2B5EF4-FFF2-40B4-BE49-F238E27FC236}">
                <a16:creationId xmlns:a16="http://schemas.microsoft.com/office/drawing/2014/main" id="{E63D32BC-51ED-E258-6616-F0868FF9C9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8950" y="13634565"/>
            <a:ext cx="202565" cy="202565"/>
          </a:xfrm>
          <a:prstGeom prst="rect">
            <a:avLst/>
          </a:prstGeom>
        </p:spPr>
      </p:pic>
      <p:pic>
        <p:nvPicPr>
          <p:cNvPr id="14" name="Picture 56">
            <a:extLst>
              <a:ext uri="{FF2B5EF4-FFF2-40B4-BE49-F238E27FC236}">
                <a16:creationId xmlns:a16="http://schemas.microsoft.com/office/drawing/2014/main" id="{A2CCE8BF-E635-C38B-326D-1CFCEB0984E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3724" y="4310757"/>
            <a:ext cx="241935" cy="241935"/>
          </a:xfrm>
          <a:prstGeom prst="rect">
            <a:avLst/>
          </a:prstGeom>
        </p:spPr>
      </p:pic>
      <p:pic>
        <p:nvPicPr>
          <p:cNvPr id="19" name="Picture 53">
            <a:extLst>
              <a:ext uri="{FF2B5EF4-FFF2-40B4-BE49-F238E27FC236}">
                <a16:creationId xmlns:a16="http://schemas.microsoft.com/office/drawing/2014/main" id="{99563877-8E62-4975-D0E9-E5ABB88923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73192" y="6174065"/>
            <a:ext cx="257095" cy="257095"/>
          </a:xfrm>
          <a:prstGeom prst="rect">
            <a:avLst/>
          </a:prstGeom>
        </p:spPr>
      </p:pic>
      <p:pic>
        <p:nvPicPr>
          <p:cNvPr id="20" name="Picture 56">
            <a:extLst>
              <a:ext uri="{FF2B5EF4-FFF2-40B4-BE49-F238E27FC236}">
                <a16:creationId xmlns:a16="http://schemas.microsoft.com/office/drawing/2014/main" id="{F8BA725C-B480-0104-D5EC-EA65131BBD4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3182457" y="7166512"/>
            <a:ext cx="257095" cy="2570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99170" y="457406"/>
            <a:ext cx="3349280" cy="365760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3.10-3.14 </a:t>
            </a:r>
            <a:endParaRPr kumimoji="1" lang="zh-CN" altLang="en-US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30169" y="852419"/>
            <a:ext cx="5761099" cy="55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995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BOARDING MENU</a:t>
            </a:r>
            <a:endParaRPr kumimoji="1" lang="zh-CN" altLang="en-US" sz="2995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10" y="993887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/>
          <p:cNvGraphicFramePr>
            <a:graphicFrameLocks noGrp="1"/>
          </p:cNvGraphicFramePr>
          <p:nvPr/>
        </p:nvGraphicFramePr>
        <p:xfrm>
          <a:off x="269352" y="1475875"/>
          <a:ext cx="8605296" cy="7726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0630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BREAKFAST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Red bean porridge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红豆甜粥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Mixed vegetables and ham sandwich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什锦火腿三明治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Steamed bun with custard sauce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流沙包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 pitchFamily="34" charset="0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Black Rice Congee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中式紫米粥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Beef Croissant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黑胡椒牛肉可颂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Baked beans in tomato sauce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茄汁焗豆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煎蛋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Stir-fried vegetables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清炒塔菜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 pitchFamily="34" charset="0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Vegetable &amp; Corn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蔬菜玉米汤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Wonton Soup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猪肉馄饨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Steamed Cabbage with Vermicelli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粉丝蒸白菜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Deep-Fried Dough Stick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油条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Tea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茶叶蛋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Soybean milk &amp; </a:t>
                      </a:r>
                      <a:r>
                        <a:rPr lang="en-US" altLang="zh-CN" sz="1200" dirty="0"/>
                        <a:t>yogurt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豆浆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酸奶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Sweet Potato Oatmeal 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红薯燕麦粥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Hand grasping cake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手抓饼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Pickled potato shreds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酱香土豆丝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Basil sausage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罗勒香肠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Scrambled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西式搅蛋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Egg &amp; Pork Porridge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皮蛋瘦肉粥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Chinese Multigrain Bun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中式杂粮包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Sauteed Lettuce with sliced meat and Dried Bean Curd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莴笋鸡肉片炒豆干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Boiled eggs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水煮蛋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 pitchFamily="34" charset="0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Boiled Chinese flowering cabbage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白灼菜心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</a:t>
                      </a:r>
                      <a:r>
                        <a:rPr lang="zh-CN" altLang="en-US" sz="1200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奶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6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6727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DINNER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Traditional Vegetable Soup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田园蔬菜汤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Pork with Potato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土豆红烧肉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Mushroom with Vegetables and chicken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时蔬鸡肉炒蘑菇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Shredded potatoes in vinegar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醋溜土豆丝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Dry Shrimp in Tofu Soup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虾皮豆腐汤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Braised pieces of chicken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红烧鸡块（</a:t>
                      </a:r>
                      <a:r>
                        <a:rPr lang="en-US" altLang="zh-CN" sz="1180" b="0" i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New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beef with cabbage vermicelli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白菜粉条炒牛肉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Spicy Hot Bean Curd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麻辣豆腐 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Vegetable Egg Soup 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什锦蛋花汤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Beef with Onion 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葱爆牛肉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Cumin meat slices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孜然肉片（</a:t>
                      </a:r>
                      <a:r>
                        <a:rPr lang="en-US" altLang="zh-CN" sz="1180" b="0" i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New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tomato and cabbage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番茄洋白菜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Winter Melon and Corn Soup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冬瓜玉米汤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Sweet and sour fish fillet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糖醋鱼片（</a:t>
                      </a:r>
                      <a:r>
                        <a:rPr lang="en-US" altLang="zh-CN" sz="1180" b="0" i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New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pork with Zucchini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蒜香肉片炒西葫芦 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Griddle-cooked cauliflower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干锅菜花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endParaRPr lang="zh-CN" altLang="en-US" sz="118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4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Salad &amp; Drink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 panose="02020603050405020304"/>
                        </a:rPr>
                        <a:t>Broccoli</a:t>
                      </a: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zh-CN" altLang="en-US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西兰花沙拉</a:t>
                      </a: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切片季节水果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水，温泡水果饮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 panose="02020603050405020304"/>
                        </a:rPr>
                        <a:t>Potato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zh-CN" altLang="en-US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土豆沙拉</a:t>
                      </a: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切片季节水果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水，温泡水果饮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altLang="zh-CN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Lettuce and cucumber salad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zh-CN" altLang="en-US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生菜黄瓜沙拉</a:t>
                      </a: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切片季节水果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水，温泡水果饮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Pasta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zh-CN" altLang="en-US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意式面条沙拉</a:t>
                      </a: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切片季节水果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水，温泡水果饮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16"/>
          <p:cNvGraphicFramePr>
            <a:graphicFrameLocks noGrp="1"/>
          </p:cNvGraphicFramePr>
          <p:nvPr/>
        </p:nvGraphicFramePr>
        <p:xfrm>
          <a:off x="2098191" y="9989045"/>
          <a:ext cx="6766662" cy="109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610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Gill Sans MT" panose="020B0502020104020203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431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17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15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377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71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450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18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图片 7" descr="徽标, 公司名称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522" y="10038879"/>
            <a:ext cx="1811573" cy="1095580"/>
          </a:xfrm>
          <a:prstGeom prst="rect">
            <a:avLst/>
          </a:prstGeom>
        </p:spPr>
      </p:pic>
      <p:pic>
        <p:nvPicPr>
          <p:cNvPr id="61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1019" y="3132508"/>
            <a:ext cx="212090" cy="212090"/>
          </a:xfrm>
          <a:prstGeom prst="rect">
            <a:avLst/>
          </a:prstGeom>
        </p:spPr>
      </p:pic>
      <p:pic>
        <p:nvPicPr>
          <p:cNvPr id="19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30579" y="2165252"/>
            <a:ext cx="212090" cy="212090"/>
          </a:xfrm>
          <a:prstGeom prst="rect">
            <a:avLst/>
          </a:prstGeom>
        </p:spPr>
      </p:pic>
      <p:pic>
        <p:nvPicPr>
          <p:cNvPr id="27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7551" y="5745852"/>
            <a:ext cx="212090" cy="212090"/>
          </a:xfrm>
          <a:prstGeom prst="rect">
            <a:avLst/>
          </a:prstGeom>
        </p:spPr>
      </p:pic>
      <p:pic>
        <p:nvPicPr>
          <p:cNvPr id="35" name="Picture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4518" y="6392402"/>
            <a:ext cx="215900" cy="215900"/>
          </a:xfrm>
          <a:prstGeom prst="rect">
            <a:avLst/>
          </a:prstGeom>
        </p:spPr>
      </p:pic>
      <p:pic>
        <p:nvPicPr>
          <p:cNvPr id="36" name="Picture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4304" y="5776546"/>
            <a:ext cx="215900" cy="215900"/>
          </a:xfrm>
          <a:prstGeom prst="rect">
            <a:avLst/>
          </a:prstGeom>
        </p:spPr>
      </p:pic>
      <p:pic>
        <p:nvPicPr>
          <p:cNvPr id="37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8708" y="6474434"/>
            <a:ext cx="205740" cy="205740"/>
          </a:xfrm>
          <a:prstGeom prst="rect">
            <a:avLst/>
          </a:prstGeom>
        </p:spPr>
      </p:pic>
      <p:pic>
        <p:nvPicPr>
          <p:cNvPr id="76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1220" y="5319652"/>
            <a:ext cx="215900" cy="215900"/>
          </a:xfrm>
          <a:prstGeom prst="rect">
            <a:avLst/>
          </a:prstGeom>
        </p:spPr>
      </p:pic>
      <p:pic>
        <p:nvPicPr>
          <p:cNvPr id="38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3541" y="5795517"/>
            <a:ext cx="205740" cy="205740"/>
          </a:xfrm>
          <a:prstGeom prst="rect">
            <a:avLst/>
          </a:prstGeom>
        </p:spPr>
      </p:pic>
      <p:pic>
        <p:nvPicPr>
          <p:cNvPr id="39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52530" y="6086159"/>
            <a:ext cx="212090" cy="212090"/>
          </a:xfrm>
          <a:prstGeom prst="rect">
            <a:avLst/>
          </a:prstGeom>
        </p:spPr>
      </p:pic>
      <p:pic>
        <p:nvPicPr>
          <p:cNvPr id="40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5496" y="6208182"/>
            <a:ext cx="212090" cy="21209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5496" y="5692036"/>
            <a:ext cx="203860" cy="203860"/>
          </a:xfrm>
          <a:prstGeom prst="rect">
            <a:avLst/>
          </a:prstGeom>
        </p:spPr>
      </p:pic>
      <p:pic>
        <p:nvPicPr>
          <p:cNvPr id="5" name="Picture 53">
            <a:extLst>
              <a:ext uri="{FF2B5EF4-FFF2-40B4-BE49-F238E27FC236}">
                <a16:creationId xmlns:a16="http://schemas.microsoft.com/office/drawing/2014/main" id="{0CB89EF3-600A-0C0F-9ACB-F56A2EBDAF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26769" y="3066719"/>
            <a:ext cx="215900" cy="215900"/>
          </a:xfrm>
          <a:prstGeom prst="rect">
            <a:avLst/>
          </a:prstGeom>
        </p:spPr>
      </p:pic>
      <p:pic>
        <p:nvPicPr>
          <p:cNvPr id="6" name="Picture 56">
            <a:extLst>
              <a:ext uri="{FF2B5EF4-FFF2-40B4-BE49-F238E27FC236}">
                <a16:creationId xmlns:a16="http://schemas.microsoft.com/office/drawing/2014/main" id="{6AEF30AC-DF24-CD77-7CC6-E855368A4D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99176" y="2817723"/>
            <a:ext cx="212090" cy="212090"/>
          </a:xfrm>
          <a:prstGeom prst="rect">
            <a:avLst/>
          </a:prstGeom>
        </p:spPr>
      </p:pic>
      <p:pic>
        <p:nvPicPr>
          <p:cNvPr id="2" name="Picture 56">
            <a:extLst>
              <a:ext uri="{FF2B5EF4-FFF2-40B4-BE49-F238E27FC236}">
                <a16:creationId xmlns:a16="http://schemas.microsoft.com/office/drawing/2014/main" id="{176065E5-3899-74E8-CB31-440F496B64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0927" y="3455174"/>
            <a:ext cx="212090" cy="212090"/>
          </a:xfrm>
          <a:prstGeom prst="rect">
            <a:avLst/>
          </a:prstGeom>
        </p:spPr>
      </p:pic>
      <p:pic>
        <p:nvPicPr>
          <p:cNvPr id="3" name="Picture 52">
            <a:extLst>
              <a:ext uri="{FF2B5EF4-FFF2-40B4-BE49-F238E27FC236}">
                <a16:creationId xmlns:a16="http://schemas.microsoft.com/office/drawing/2014/main" id="{0F5B45CD-3D4C-7F58-27A5-E8CC6A9789F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4464" y="2702087"/>
            <a:ext cx="205740" cy="2057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19604" y="3818599"/>
            <a:ext cx="3185946" cy="449816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7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3.10-3.14 </a:t>
            </a:r>
            <a:endParaRPr kumimoji="1" lang="zh-CN" altLang="en-US" sz="17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35695" y="4649760"/>
            <a:ext cx="6556966" cy="104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SNACK MENU</a:t>
            </a:r>
          </a:p>
          <a:p>
            <a:pPr algn="ctr"/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160" y="5074845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961480"/>
              </p:ext>
            </p:extLst>
          </p:nvPr>
        </p:nvGraphicFramePr>
        <p:xfrm>
          <a:off x="396639" y="5406716"/>
          <a:ext cx="8077777" cy="237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9244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2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MORNING</a:t>
                      </a:r>
                    </a:p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Soda Biscuit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苏打饼干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Hami Melon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哈密瓜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Waffles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华夫饼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Cherry Tomato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圣女果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Egg sandwich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鸡蛋三明治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Mandarin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橘子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Meat floss cake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肉松饼（</a:t>
                      </a:r>
                      <a:r>
                        <a:rPr lang="en-US" altLang="zh-CN" sz="12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New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）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Orange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橙子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Red bean bread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红豆千层面包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Fuji Apple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富士苹果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133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AFTERNOON</a:t>
                      </a:r>
                    </a:p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Red bean bagels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红豆面包圈（</a:t>
                      </a:r>
                      <a:r>
                        <a:rPr lang="en-US" altLang="zh-CN" sz="12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New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）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Pear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香梨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Chiffon cake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戚风蛋糕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Watermelon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西瓜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Croissant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可颂面包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82790"/>
              </p:ext>
            </p:extLst>
          </p:nvPr>
        </p:nvGraphicFramePr>
        <p:xfrm>
          <a:off x="1861540" y="9226032"/>
          <a:ext cx="6612876" cy="101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4347">
                <a:tc>
                  <a:txBody>
                    <a:bodyPr/>
                    <a:lstStyle/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Facts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713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29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84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29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1032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Recommendation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GB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摄入营养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图片 1" descr="徽标, 公司名称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09" y="9530845"/>
            <a:ext cx="1654257" cy="865442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7DE186DE-354A-807E-AC06-313F178E42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27932" y="6196786"/>
            <a:ext cx="223495" cy="2234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A4NzIyN2MxYTlmMzQ1NGE2MjU5NWRkMjhlOGMxYTAifQ==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2139</TotalTime>
  <Words>1409</Words>
  <Application>Microsoft Office PowerPoint</Application>
  <PresentationFormat>自定义</PresentationFormat>
  <Paragraphs>475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Euclid Circular A</vt:lpstr>
      <vt:lpstr>Source Han Sans SC Regular</vt:lpstr>
      <vt:lpstr>仿宋</vt:lpstr>
      <vt:lpstr>Arial</vt:lpstr>
      <vt:lpstr>Calibri</vt:lpstr>
      <vt:lpstr>Calibri Light</vt:lpstr>
      <vt:lpstr>Gill Sans MT</vt:lpstr>
      <vt:lpstr>Times New Roman</vt:lpstr>
      <vt:lpstr>Office 2013 - 2022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 Li</dc:creator>
  <cp:lastModifiedBy>ZHOU Qian</cp:lastModifiedBy>
  <cp:revision>941</cp:revision>
  <cp:lastPrinted>2025-03-05T00:25:54Z</cp:lastPrinted>
  <dcterms:created xsi:type="dcterms:W3CDTF">2022-10-26T06:42:00Z</dcterms:created>
  <dcterms:modified xsi:type="dcterms:W3CDTF">2025-03-07T03:49:51Z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19A2B8BBDB084FB5839FA1AE8DC0E3C0_12</vt:lpwstr>
  </property>
  <property fmtid="{D5CDD505-2E9C-101B-9397-08002B2CF9AE}" pid="3" name="KSOProductBuildVer">
    <vt:lpwstr>2052-12.1.0.17813</vt:lpwstr>
  </property>
</Properties>
</file>